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9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99"/>
    <p:restoredTop sz="94639"/>
  </p:normalViewPr>
  <p:slideViewPr>
    <p:cSldViewPr snapToGrid="0" snapToObjects="1">
      <p:cViewPr varScale="1">
        <p:scale>
          <a:sx n="185" d="100"/>
          <a:sy n="185" d="100"/>
        </p:scale>
        <p:origin x="2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8E45B-C01F-2742-BDF0-F884C79AB6D7}" type="datetimeFigureOut">
              <a:rPr lang="en-US" smtClean="0"/>
              <a:t>10/6/17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0F1D0-3778-D641-827A-37C436B0A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6352A-6A6B-ED4B-8B53-3ABE4CDA569F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270CF-58B9-DA4B-ABD2-4581B1C30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6300669" y="173719"/>
            <a:ext cx="5358281" cy="3017551"/>
            <a:chOff x="1031671" y="85446"/>
            <a:chExt cx="8560466" cy="482088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031671" y="85446"/>
              <a:ext cx="8560466" cy="4820883"/>
            </a:xfrm>
            <a:prstGeom prst="rect">
              <a:avLst/>
            </a:prstGeom>
          </p:spPr>
        </p:pic>
        <p:cxnSp>
          <p:nvCxnSpPr>
            <p:cNvPr id="8" name="Straight Arrow Connector 7"/>
            <p:cNvCxnSpPr/>
            <p:nvPr/>
          </p:nvCxnSpPr>
          <p:spPr>
            <a:xfrm flipH="1">
              <a:off x="1841745" y="2163012"/>
              <a:ext cx="405944" cy="66590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H="1">
              <a:off x="8602635" y="1781400"/>
              <a:ext cx="414522" cy="61200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19" y="107290"/>
            <a:ext cx="4611491" cy="3083980"/>
          </a:xfrm>
          <a:prstGeom prst="rect">
            <a:avLst/>
          </a:prstGeom>
        </p:spPr>
      </p:pic>
      <p:sp>
        <p:nvSpPr>
          <p:cNvPr id="3" name="Freeform 2"/>
          <p:cNvSpPr/>
          <p:nvPr/>
        </p:nvSpPr>
        <p:spPr>
          <a:xfrm>
            <a:off x="2374099" y="1758128"/>
            <a:ext cx="309379" cy="198196"/>
          </a:xfrm>
          <a:custGeom>
            <a:avLst/>
            <a:gdLst>
              <a:gd name="connsiteX0" fmla="*/ 0 w 622570"/>
              <a:gd name="connsiteY0" fmla="*/ 282102 h 398834"/>
              <a:gd name="connsiteX1" fmla="*/ 19455 w 622570"/>
              <a:gd name="connsiteY1" fmla="*/ 48638 h 398834"/>
              <a:gd name="connsiteX2" fmla="*/ 369651 w 622570"/>
              <a:gd name="connsiteY2" fmla="*/ 0 h 398834"/>
              <a:gd name="connsiteX3" fmla="*/ 622570 w 622570"/>
              <a:gd name="connsiteY3" fmla="*/ 116732 h 398834"/>
              <a:gd name="connsiteX4" fmla="*/ 389106 w 622570"/>
              <a:gd name="connsiteY4" fmla="*/ 262647 h 398834"/>
              <a:gd name="connsiteX5" fmla="*/ 369651 w 622570"/>
              <a:gd name="connsiteY5" fmla="*/ 398834 h 398834"/>
              <a:gd name="connsiteX6" fmla="*/ 0 w 622570"/>
              <a:gd name="connsiteY6" fmla="*/ 282102 h 39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570" h="398834">
                <a:moveTo>
                  <a:pt x="0" y="282102"/>
                </a:moveTo>
                <a:lnTo>
                  <a:pt x="19455" y="48638"/>
                </a:lnTo>
                <a:lnTo>
                  <a:pt x="369651" y="0"/>
                </a:lnTo>
                <a:lnTo>
                  <a:pt x="622570" y="116732"/>
                </a:lnTo>
                <a:lnTo>
                  <a:pt x="389106" y="262647"/>
                </a:lnTo>
                <a:lnTo>
                  <a:pt x="369651" y="398834"/>
                </a:lnTo>
                <a:lnTo>
                  <a:pt x="0" y="282102"/>
                </a:lnTo>
                <a:close/>
              </a:path>
            </a:pathLst>
          </a:custGeom>
          <a:noFill/>
          <a:ln w="381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cxnSp>
        <p:nvCxnSpPr>
          <p:cNvPr id="12" name="Straight Connector 11"/>
          <p:cNvCxnSpPr/>
          <p:nvPr/>
        </p:nvCxnSpPr>
        <p:spPr>
          <a:xfrm>
            <a:off x="773955" y="383441"/>
            <a:ext cx="0" cy="24460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766110" y="2829469"/>
            <a:ext cx="3564304" cy="16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649516" y="2771461"/>
            <a:ext cx="0" cy="12568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2527702" y="2769848"/>
            <a:ext cx="0" cy="12568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401055" y="2777904"/>
            <a:ext cx="0" cy="12568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274408" y="2776293"/>
            <a:ext cx="0" cy="12568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712216" y="1944236"/>
            <a:ext cx="107787" cy="16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 flipV="1">
            <a:off x="720272" y="1067661"/>
            <a:ext cx="107787" cy="16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 flipV="1">
            <a:off x="726719" y="388201"/>
            <a:ext cx="107787" cy="16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331421" y="2906813"/>
            <a:ext cx="6039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4km</a:t>
            </a:r>
            <a:endParaRPr lang="en-US" sz="1400" dirty="0"/>
          </a:p>
        </p:txBody>
      </p:sp>
      <p:sp>
        <p:nvSpPr>
          <p:cNvPr id="43" name="TextBox 42"/>
          <p:cNvSpPr txBox="1"/>
          <p:nvPr/>
        </p:nvSpPr>
        <p:spPr>
          <a:xfrm>
            <a:off x="2255776" y="2895533"/>
            <a:ext cx="519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8km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3080686" y="2899285"/>
            <a:ext cx="650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12km</a:t>
            </a:r>
            <a:endParaRPr lang="en-US" sz="1400"/>
          </a:p>
        </p:txBody>
      </p:sp>
      <p:sp>
        <p:nvSpPr>
          <p:cNvPr id="46" name="TextBox 45"/>
          <p:cNvSpPr txBox="1"/>
          <p:nvPr/>
        </p:nvSpPr>
        <p:spPr>
          <a:xfrm>
            <a:off x="4034294" y="2897949"/>
            <a:ext cx="5912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16km</a:t>
            </a:r>
            <a:endParaRPr lang="en-US" sz="1400" dirty="0"/>
          </a:p>
        </p:txBody>
      </p:sp>
      <p:sp>
        <p:nvSpPr>
          <p:cNvPr id="47" name="TextBox 46"/>
          <p:cNvSpPr txBox="1"/>
          <p:nvPr/>
        </p:nvSpPr>
        <p:spPr>
          <a:xfrm>
            <a:off x="165667" y="1796523"/>
            <a:ext cx="5372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4km</a:t>
            </a:r>
            <a:endParaRPr lang="en-US" sz="1400" dirty="0"/>
          </a:p>
        </p:txBody>
      </p:sp>
      <p:sp>
        <p:nvSpPr>
          <p:cNvPr id="48" name="TextBox 47"/>
          <p:cNvSpPr txBox="1"/>
          <p:nvPr/>
        </p:nvSpPr>
        <p:spPr>
          <a:xfrm>
            <a:off x="165667" y="922363"/>
            <a:ext cx="526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8km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86374" y="238143"/>
            <a:ext cx="587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12km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423262" y="2816784"/>
            <a:ext cx="587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0,0</a:t>
            </a:r>
            <a:endParaRPr lang="en-US" sz="1400" dirty="0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2101" y="53099"/>
            <a:ext cx="1260736" cy="3163962"/>
          </a:xfrm>
          <a:prstGeom prst="rect">
            <a:avLst/>
          </a:prstGeom>
        </p:spPr>
      </p:pic>
      <p:sp>
        <p:nvSpPr>
          <p:cNvPr id="53" name="Oval 52"/>
          <p:cNvSpPr/>
          <p:nvPr/>
        </p:nvSpPr>
        <p:spPr>
          <a:xfrm>
            <a:off x="5087637" y="2585068"/>
            <a:ext cx="61877" cy="618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2503709" y="1884945"/>
            <a:ext cx="61877" cy="618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2387978" y="1769212"/>
            <a:ext cx="61877" cy="618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2540378" y="1784109"/>
            <a:ext cx="61877" cy="618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2410894" y="1847133"/>
            <a:ext cx="61877" cy="618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5092222" y="2823408"/>
            <a:ext cx="61877" cy="618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5118575" y="456202"/>
            <a:ext cx="192507" cy="1763206"/>
          </a:xfrm>
          <a:prstGeom prst="rect">
            <a:avLst/>
          </a:prstGeom>
          <a:gradFill>
            <a:gsLst>
              <a:gs pos="0">
                <a:srgbClr val="FF0000"/>
              </a:gs>
              <a:gs pos="64000">
                <a:schemeClr val="accent6">
                  <a:lumMod val="48000"/>
                  <a:lumOff val="52000"/>
                  <a:alpha val="11000"/>
                </a:schemeClr>
              </a:gs>
              <a:gs pos="100000">
                <a:srgbClr val="0070C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6300669" y="173719"/>
            <a:ext cx="5358281" cy="3017551"/>
            <a:chOff x="1031671" y="85446"/>
            <a:chExt cx="8560466" cy="482088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031671" y="85446"/>
              <a:ext cx="8560466" cy="4820883"/>
            </a:xfrm>
            <a:prstGeom prst="rect">
              <a:avLst/>
            </a:prstGeom>
          </p:spPr>
        </p:pic>
        <p:cxnSp>
          <p:nvCxnSpPr>
            <p:cNvPr id="8" name="Straight Arrow Connector 7"/>
            <p:cNvCxnSpPr/>
            <p:nvPr/>
          </p:nvCxnSpPr>
          <p:spPr>
            <a:xfrm flipH="1">
              <a:off x="1841745" y="2163012"/>
              <a:ext cx="405944" cy="66590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H="1">
              <a:off x="8602635" y="1781400"/>
              <a:ext cx="414522" cy="61200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19" y="107290"/>
            <a:ext cx="4611491" cy="3083980"/>
          </a:xfrm>
          <a:prstGeom prst="rect">
            <a:avLst/>
          </a:prstGeom>
        </p:spPr>
      </p:pic>
      <p:sp>
        <p:nvSpPr>
          <p:cNvPr id="3" name="Freeform 2"/>
          <p:cNvSpPr/>
          <p:nvPr/>
        </p:nvSpPr>
        <p:spPr>
          <a:xfrm>
            <a:off x="2374099" y="1758128"/>
            <a:ext cx="309379" cy="198196"/>
          </a:xfrm>
          <a:custGeom>
            <a:avLst/>
            <a:gdLst>
              <a:gd name="connsiteX0" fmla="*/ 0 w 622570"/>
              <a:gd name="connsiteY0" fmla="*/ 282102 h 398834"/>
              <a:gd name="connsiteX1" fmla="*/ 19455 w 622570"/>
              <a:gd name="connsiteY1" fmla="*/ 48638 h 398834"/>
              <a:gd name="connsiteX2" fmla="*/ 369651 w 622570"/>
              <a:gd name="connsiteY2" fmla="*/ 0 h 398834"/>
              <a:gd name="connsiteX3" fmla="*/ 622570 w 622570"/>
              <a:gd name="connsiteY3" fmla="*/ 116732 h 398834"/>
              <a:gd name="connsiteX4" fmla="*/ 389106 w 622570"/>
              <a:gd name="connsiteY4" fmla="*/ 262647 h 398834"/>
              <a:gd name="connsiteX5" fmla="*/ 369651 w 622570"/>
              <a:gd name="connsiteY5" fmla="*/ 398834 h 398834"/>
              <a:gd name="connsiteX6" fmla="*/ 0 w 622570"/>
              <a:gd name="connsiteY6" fmla="*/ 282102 h 39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570" h="398834">
                <a:moveTo>
                  <a:pt x="0" y="282102"/>
                </a:moveTo>
                <a:lnTo>
                  <a:pt x="19455" y="48638"/>
                </a:lnTo>
                <a:lnTo>
                  <a:pt x="369651" y="0"/>
                </a:lnTo>
                <a:lnTo>
                  <a:pt x="622570" y="116732"/>
                </a:lnTo>
                <a:lnTo>
                  <a:pt x="389106" y="262647"/>
                </a:lnTo>
                <a:lnTo>
                  <a:pt x="369651" y="398834"/>
                </a:lnTo>
                <a:lnTo>
                  <a:pt x="0" y="282102"/>
                </a:lnTo>
                <a:close/>
              </a:path>
            </a:pathLst>
          </a:custGeom>
          <a:noFill/>
          <a:ln w="381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cxnSp>
        <p:nvCxnSpPr>
          <p:cNvPr id="12" name="Straight Connector 11"/>
          <p:cNvCxnSpPr/>
          <p:nvPr/>
        </p:nvCxnSpPr>
        <p:spPr>
          <a:xfrm>
            <a:off x="773955" y="383441"/>
            <a:ext cx="0" cy="24460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766110" y="2829469"/>
            <a:ext cx="3564304" cy="16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649516" y="2771461"/>
            <a:ext cx="0" cy="12568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2527702" y="2769848"/>
            <a:ext cx="0" cy="12568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401055" y="2777904"/>
            <a:ext cx="0" cy="12568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274408" y="2776293"/>
            <a:ext cx="0" cy="12568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712216" y="1944236"/>
            <a:ext cx="107787" cy="16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 flipV="1">
            <a:off x="720272" y="1067661"/>
            <a:ext cx="107787" cy="16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 flipV="1">
            <a:off x="726719" y="388201"/>
            <a:ext cx="107787" cy="16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331421" y="2906813"/>
            <a:ext cx="6039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4km</a:t>
            </a:r>
            <a:endParaRPr lang="en-US" sz="1400" dirty="0"/>
          </a:p>
        </p:txBody>
      </p:sp>
      <p:sp>
        <p:nvSpPr>
          <p:cNvPr id="43" name="TextBox 42"/>
          <p:cNvSpPr txBox="1"/>
          <p:nvPr/>
        </p:nvSpPr>
        <p:spPr>
          <a:xfrm>
            <a:off x="2255776" y="2895533"/>
            <a:ext cx="519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8km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3080686" y="2899285"/>
            <a:ext cx="650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12km</a:t>
            </a:r>
            <a:endParaRPr lang="en-US" sz="1400"/>
          </a:p>
        </p:txBody>
      </p:sp>
      <p:sp>
        <p:nvSpPr>
          <p:cNvPr id="46" name="TextBox 45"/>
          <p:cNvSpPr txBox="1"/>
          <p:nvPr/>
        </p:nvSpPr>
        <p:spPr>
          <a:xfrm>
            <a:off x="4034294" y="2897949"/>
            <a:ext cx="5912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16km</a:t>
            </a:r>
            <a:endParaRPr lang="en-US" sz="1400" dirty="0"/>
          </a:p>
        </p:txBody>
      </p:sp>
      <p:sp>
        <p:nvSpPr>
          <p:cNvPr id="47" name="TextBox 46"/>
          <p:cNvSpPr txBox="1"/>
          <p:nvPr/>
        </p:nvSpPr>
        <p:spPr>
          <a:xfrm>
            <a:off x="165667" y="1796523"/>
            <a:ext cx="5372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4km</a:t>
            </a:r>
            <a:endParaRPr lang="en-US" sz="1400" dirty="0"/>
          </a:p>
        </p:txBody>
      </p:sp>
      <p:sp>
        <p:nvSpPr>
          <p:cNvPr id="48" name="TextBox 47"/>
          <p:cNvSpPr txBox="1"/>
          <p:nvPr/>
        </p:nvSpPr>
        <p:spPr>
          <a:xfrm>
            <a:off x="165667" y="922363"/>
            <a:ext cx="526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8km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186374" y="238143"/>
            <a:ext cx="587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12km</a:t>
            </a:r>
            <a:endParaRPr lang="en-US" sz="1400" dirty="0"/>
          </a:p>
        </p:txBody>
      </p:sp>
      <p:sp>
        <p:nvSpPr>
          <p:cNvPr id="50" name="TextBox 49"/>
          <p:cNvSpPr txBox="1"/>
          <p:nvPr/>
        </p:nvSpPr>
        <p:spPr>
          <a:xfrm>
            <a:off x="423262" y="2816784"/>
            <a:ext cx="587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0,0</a:t>
            </a:r>
            <a:endParaRPr lang="en-US" sz="1400" dirty="0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2101" y="53099"/>
            <a:ext cx="1260736" cy="3163962"/>
          </a:xfrm>
          <a:prstGeom prst="rect">
            <a:avLst/>
          </a:prstGeom>
        </p:spPr>
      </p:pic>
      <p:sp>
        <p:nvSpPr>
          <p:cNvPr id="53" name="Oval 52"/>
          <p:cNvSpPr/>
          <p:nvPr/>
        </p:nvSpPr>
        <p:spPr>
          <a:xfrm>
            <a:off x="5087637" y="2585068"/>
            <a:ext cx="61877" cy="618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2503709" y="1884945"/>
            <a:ext cx="61877" cy="618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2387978" y="1769212"/>
            <a:ext cx="61877" cy="618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2540378" y="1784109"/>
            <a:ext cx="61877" cy="618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2410894" y="1847133"/>
            <a:ext cx="61877" cy="618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5092222" y="2823408"/>
            <a:ext cx="61877" cy="618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5118575" y="456202"/>
            <a:ext cx="192507" cy="1763206"/>
          </a:xfrm>
          <a:prstGeom prst="rect">
            <a:avLst/>
          </a:prstGeom>
          <a:gradFill>
            <a:gsLst>
              <a:gs pos="0">
                <a:srgbClr val="FF0000"/>
              </a:gs>
              <a:gs pos="64000">
                <a:schemeClr val="accent6">
                  <a:lumMod val="48000"/>
                  <a:lumOff val="52000"/>
                  <a:alpha val="11000"/>
                </a:schemeClr>
              </a:gs>
              <a:gs pos="100000">
                <a:srgbClr val="0070C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7185346" y="1687890"/>
            <a:ext cx="2158034" cy="137844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6300669" y="1902465"/>
            <a:ext cx="2158034" cy="68260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914328" y="460638"/>
            <a:ext cx="661805" cy="176004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471290" y="457480"/>
            <a:ext cx="3314720" cy="83505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179546" y="1384560"/>
            <a:ext cx="1069376" cy="83612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1011053" y="2104299"/>
            <a:ext cx="3521774" cy="5846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46591" y="85446"/>
            <a:ext cx="4376771" cy="2812422"/>
            <a:chOff x="204957" y="85446"/>
            <a:chExt cx="7785100" cy="500254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4957" y="85446"/>
              <a:ext cx="5775364" cy="500254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55964" y="638422"/>
              <a:ext cx="1634093" cy="4100945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4870735" y="0"/>
            <a:ext cx="5018933" cy="2826445"/>
            <a:chOff x="1031671" y="85446"/>
            <a:chExt cx="8560466" cy="482088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031671" y="85446"/>
              <a:ext cx="8560466" cy="4820883"/>
            </a:xfrm>
            <a:prstGeom prst="rect">
              <a:avLst/>
            </a:prstGeom>
          </p:spPr>
        </p:pic>
        <p:cxnSp>
          <p:nvCxnSpPr>
            <p:cNvPr id="8" name="Straight Arrow Connector 7"/>
            <p:cNvCxnSpPr/>
            <p:nvPr/>
          </p:nvCxnSpPr>
          <p:spPr>
            <a:xfrm flipH="1">
              <a:off x="1841745" y="2163012"/>
              <a:ext cx="405944" cy="66590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H="1">
              <a:off x="8602635" y="1781400"/>
              <a:ext cx="414522" cy="61200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/>
          <p:cNvSpPr/>
          <p:nvPr/>
        </p:nvSpPr>
        <p:spPr>
          <a:xfrm>
            <a:off x="6118698" y="1070043"/>
            <a:ext cx="1478604" cy="12354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24340" y="1770434"/>
            <a:ext cx="644538" cy="63870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786453" y="910393"/>
            <a:ext cx="644538" cy="118105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84760" y="749030"/>
            <a:ext cx="644538" cy="39883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440483" y="717341"/>
            <a:ext cx="1266058" cy="5643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755414" y="1608474"/>
            <a:ext cx="3542279" cy="12354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16</Words>
  <Application>Microsoft Macintosh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agr</dc:creator>
  <cp:lastModifiedBy>agr</cp:lastModifiedBy>
  <cp:revision>9</cp:revision>
  <cp:lastPrinted>2017-10-07T02:51:04Z</cp:lastPrinted>
  <dcterms:created xsi:type="dcterms:W3CDTF">2017-10-07T00:08:07Z</dcterms:created>
  <dcterms:modified xsi:type="dcterms:W3CDTF">2017-10-07T02:51:06Z</dcterms:modified>
</cp:coreProperties>
</file>

<file path=docProps/thumbnail.jpeg>
</file>